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20"/>
  </p:notesMasterIdLst>
  <p:handoutMasterIdLst>
    <p:handoutMasterId r:id="rId21"/>
  </p:handoutMasterIdLst>
  <p:sldIdLst>
    <p:sldId id="823" r:id="rId2"/>
    <p:sldId id="1010" r:id="rId3"/>
    <p:sldId id="1011" r:id="rId4"/>
    <p:sldId id="1022" r:id="rId5"/>
    <p:sldId id="987" r:id="rId6"/>
    <p:sldId id="1024" r:id="rId7"/>
    <p:sldId id="1025" r:id="rId8"/>
    <p:sldId id="1026" r:id="rId9"/>
    <p:sldId id="1027" r:id="rId10"/>
    <p:sldId id="1032" r:id="rId11"/>
    <p:sldId id="1020" r:id="rId12"/>
    <p:sldId id="1028" r:id="rId13"/>
    <p:sldId id="1021" r:id="rId14"/>
    <p:sldId id="1023" r:id="rId15"/>
    <p:sldId id="1029" r:id="rId16"/>
    <p:sldId id="1030" r:id="rId17"/>
    <p:sldId id="1031" r:id="rId18"/>
    <p:sldId id="1033" r:id="rId19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630173"/>
    <a:srgbClr val="98C0E4"/>
    <a:srgbClr val="FFCC66"/>
    <a:srgbClr val="98FFD5"/>
    <a:srgbClr val="720185"/>
    <a:srgbClr val="5C016B"/>
    <a:srgbClr val="3D0147"/>
    <a:srgbClr val="66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9" autoAdjust="0"/>
    <p:restoredTop sz="94342" autoAdjust="0"/>
  </p:normalViewPr>
  <p:slideViewPr>
    <p:cSldViewPr snapToGrid="0">
      <p:cViewPr>
        <p:scale>
          <a:sx n="70" d="100"/>
          <a:sy n="70" d="100"/>
        </p:scale>
        <p:origin x="186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67B5E-A0A0-45C8-BBD6-7250E32905A5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2290-8217-4931-95DD-2CDF20CDE1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06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6639B-3B4C-4C72-80AD-48F59F1E092B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2FBE3-F701-4B19-A754-E5F9B3B1D3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13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0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8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0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40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26" r:id="rId5"/>
    <p:sldLayoutId id="214748382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D2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61" y="5349850"/>
            <a:ext cx="1008077" cy="1310188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0" y="2724345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4º MOMENTO</a:t>
            </a:r>
          </a:p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Definir as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Ações Missionárias</a:t>
            </a:r>
          </a:p>
        </p:txBody>
      </p:sp>
    </p:spTree>
    <p:extLst>
      <p:ext uri="{BB962C8B-B14F-4D97-AF65-F5344CB8AC3E}">
        <p14:creationId xmlns:p14="http://schemas.microsoft.com/office/powerpoint/2010/main" val="270007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894" y="1441889"/>
            <a:ext cx="1476206" cy="1470528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0" y="369572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DEFINIR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AÇÕES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4348092" y="2037501"/>
            <a:ext cx="3579517" cy="3569440"/>
            <a:chOff x="4348092" y="2037501"/>
            <a:chExt cx="3579517" cy="3569440"/>
          </a:xfrm>
        </p:grpSpPr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8092" y="2037501"/>
              <a:ext cx="3579517" cy="3569440"/>
            </a:xfrm>
            <a:prstGeom prst="rect">
              <a:avLst/>
            </a:prstGeom>
          </p:spPr>
        </p:pic>
        <p:sp>
          <p:nvSpPr>
            <p:cNvPr id="11" name="CaixaDeTexto 10"/>
            <p:cNvSpPr txBox="1"/>
            <p:nvPr/>
          </p:nvSpPr>
          <p:spPr>
            <a:xfrm>
              <a:off x="5083324" y="3141298"/>
              <a:ext cx="210905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 que</a:t>
              </a:r>
            </a:p>
            <a:p>
              <a:pPr algn="ctr"/>
              <a:r>
                <a:rPr lang="pt-B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queremos</a:t>
              </a:r>
            </a:p>
            <a:p>
              <a:pPr algn="ctr"/>
              <a:r>
                <a:rPr lang="pt-B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fazer</a:t>
              </a: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4209648" y="5101015"/>
            <a:ext cx="3772704" cy="1046249"/>
            <a:chOff x="4209648" y="5135025"/>
            <a:chExt cx="3772704" cy="1046249"/>
          </a:xfrm>
        </p:grpSpPr>
        <p:cxnSp>
          <p:nvCxnSpPr>
            <p:cNvPr id="15" name="Conector reto 14"/>
            <p:cNvCxnSpPr/>
            <p:nvPr/>
          </p:nvCxnSpPr>
          <p:spPr>
            <a:xfrm>
              <a:off x="4332000" y="5606941"/>
              <a:ext cx="3528000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>
              <a:off x="6096000" y="5135025"/>
              <a:ext cx="0" cy="46800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ixaDeTexto 13"/>
            <p:cNvSpPr txBox="1"/>
            <p:nvPr/>
          </p:nvSpPr>
          <p:spPr>
            <a:xfrm>
              <a:off x="4209648" y="5627276"/>
              <a:ext cx="3772704" cy="5539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Ações = objetivos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033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838200" y="2778936"/>
            <a:ext cx="10515600" cy="13010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+ 4 + 4 + 4 = 16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0" y="4227660"/>
            <a:ext cx="12192000" cy="2046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que é efetivamente importante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a </a:t>
            </a: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MISSÃO</a:t>
            </a: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pt-BR" sz="4800" b="1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92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Itens relevantes para a missão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10075030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30627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-153676" y="1470905"/>
            <a:ext cx="12585497" cy="4319025"/>
            <a:chOff x="-153676" y="1470905"/>
            <a:chExt cx="12585497" cy="4319025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3676" y="1470905"/>
              <a:ext cx="4331217" cy="4319025"/>
            </a:xfrm>
            <a:prstGeom prst="rect">
              <a:avLst/>
            </a:prstGeom>
          </p:spPr>
        </p:pic>
        <p:sp>
          <p:nvSpPr>
            <p:cNvPr id="11" name="Espaço Reservado para Conteúdo 2"/>
            <p:cNvSpPr txBox="1">
              <a:spLocks/>
            </p:cNvSpPr>
            <p:nvPr/>
          </p:nvSpPr>
          <p:spPr>
            <a:xfrm>
              <a:off x="729574" y="3230962"/>
              <a:ext cx="2572178" cy="7878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ts val="2500"/>
                </a:lnSpc>
                <a:buFont typeface="Arial" panose="020B0604020202020204" pitchFamily="34" charset="0"/>
                <a:buNone/>
              </a:pPr>
              <a:r>
                <a:rPr lang="pt-BR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Item</a:t>
              </a:r>
            </a:p>
            <a:p>
              <a:pPr marL="0" indent="0" algn="ctr">
                <a:lnSpc>
                  <a:spcPts val="2500"/>
                </a:lnSpc>
                <a:buFont typeface="Arial" panose="020B0604020202020204" pitchFamily="34" charset="0"/>
                <a:buNone/>
              </a:pPr>
              <a:r>
                <a:rPr lang="pt-BR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relevante</a:t>
              </a:r>
            </a:p>
          </p:txBody>
        </p:sp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0390" y="1470905"/>
              <a:ext cx="4331217" cy="4319025"/>
            </a:xfrm>
            <a:prstGeom prst="rect">
              <a:avLst/>
            </a:prstGeom>
          </p:spPr>
        </p:pic>
        <p:sp>
          <p:nvSpPr>
            <p:cNvPr id="13" name="Espaço Reservado para Conteúdo 2"/>
            <p:cNvSpPr txBox="1">
              <a:spLocks/>
            </p:cNvSpPr>
            <p:nvPr/>
          </p:nvSpPr>
          <p:spPr>
            <a:xfrm>
              <a:off x="4806179" y="3323043"/>
              <a:ext cx="2547932" cy="77679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BR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Realização</a:t>
              </a:r>
              <a:endPara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0604" y="1470905"/>
              <a:ext cx="4331217" cy="4319025"/>
            </a:xfrm>
            <a:prstGeom prst="rect">
              <a:avLst/>
            </a:prstGeom>
          </p:spPr>
        </p:pic>
        <p:sp>
          <p:nvSpPr>
            <p:cNvPr id="15" name="Espaço Reservado para Conteúdo 2"/>
            <p:cNvSpPr txBox="1">
              <a:spLocks/>
            </p:cNvSpPr>
            <p:nvPr/>
          </p:nvSpPr>
          <p:spPr>
            <a:xfrm>
              <a:off x="9008098" y="3323043"/>
              <a:ext cx="2547932" cy="77679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BR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Ação</a:t>
              </a:r>
              <a:endPara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Espaço Reservado para Conteúdo 2"/>
            <p:cNvSpPr txBox="1">
              <a:spLocks/>
            </p:cNvSpPr>
            <p:nvPr/>
          </p:nvSpPr>
          <p:spPr>
            <a:xfrm>
              <a:off x="3215603" y="3242022"/>
              <a:ext cx="1622282" cy="7767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BR" sz="8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+</a:t>
              </a:r>
            </a:p>
          </p:txBody>
        </p:sp>
        <p:sp>
          <p:nvSpPr>
            <p:cNvPr id="17" name="Espaço Reservado para Conteúdo 2"/>
            <p:cNvSpPr txBox="1">
              <a:spLocks/>
            </p:cNvSpPr>
            <p:nvPr/>
          </p:nvSpPr>
          <p:spPr>
            <a:xfrm>
              <a:off x="7385817" y="3242022"/>
              <a:ext cx="1622281" cy="7767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BR" sz="8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498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AÇÕES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MISSIONÁRIAS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292271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tângulo 59"/>
          <p:cNvSpPr/>
          <p:nvPr/>
        </p:nvSpPr>
        <p:spPr>
          <a:xfrm>
            <a:off x="3187085" y="3942965"/>
            <a:ext cx="45719" cy="1133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1" name="Retângulo 60"/>
          <p:cNvSpPr/>
          <p:nvPr/>
        </p:nvSpPr>
        <p:spPr>
          <a:xfrm>
            <a:off x="3179703" y="2431198"/>
            <a:ext cx="53100" cy="5729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884" y="1711997"/>
            <a:ext cx="10556115" cy="3535482"/>
          </a:xfrm>
          <a:prstGeom prst="rect">
            <a:avLst/>
          </a:prstGeom>
        </p:spPr>
      </p:pic>
      <p:sp>
        <p:nvSpPr>
          <p:cNvPr id="63" name="Retângulo 62"/>
          <p:cNvSpPr/>
          <p:nvPr/>
        </p:nvSpPr>
        <p:spPr>
          <a:xfrm rot="16200000" flipH="1">
            <a:off x="3609899" y="781652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Retângulo 63"/>
          <p:cNvSpPr/>
          <p:nvPr/>
        </p:nvSpPr>
        <p:spPr>
          <a:xfrm rot="16200000" flipH="1">
            <a:off x="3609900" y="204672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Retângulo 64"/>
          <p:cNvSpPr/>
          <p:nvPr/>
        </p:nvSpPr>
        <p:spPr>
          <a:xfrm rot="16200000" flipH="1">
            <a:off x="3609899" y="145523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6" name="Conector reto 65"/>
          <p:cNvCxnSpPr/>
          <p:nvPr/>
        </p:nvCxnSpPr>
        <p:spPr>
          <a:xfrm>
            <a:off x="4253666" y="256569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/>
          <p:cNvCxnSpPr/>
          <p:nvPr/>
        </p:nvCxnSpPr>
        <p:spPr>
          <a:xfrm>
            <a:off x="4253666" y="157555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ângulo 67"/>
          <p:cNvSpPr/>
          <p:nvPr/>
        </p:nvSpPr>
        <p:spPr>
          <a:xfrm rot="16200000" flipH="1">
            <a:off x="3609899" y="1417780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9" name="Imagem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178833"/>
            <a:ext cx="3992742" cy="749350"/>
          </a:xfrm>
          <a:prstGeom prst="rect">
            <a:avLst/>
          </a:prstGeom>
        </p:spPr>
      </p:pic>
      <p:pic>
        <p:nvPicPr>
          <p:cNvPr id="70" name="Imagem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806650"/>
            <a:ext cx="3992742" cy="749350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1444539"/>
            <a:ext cx="3992742" cy="749350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3" y="2071530"/>
            <a:ext cx="3992742" cy="749350"/>
          </a:xfrm>
          <a:prstGeom prst="rect">
            <a:avLst/>
          </a:prstGeom>
        </p:spPr>
      </p:pic>
      <p:sp>
        <p:nvSpPr>
          <p:cNvPr id="73" name="CaixaDeTexto 72"/>
          <p:cNvSpPr txBox="1"/>
          <p:nvPr/>
        </p:nvSpPr>
        <p:spPr>
          <a:xfrm>
            <a:off x="4100311" y="286515"/>
            <a:ext cx="3828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Onde atuamos?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4100309" y="1547657"/>
            <a:ext cx="382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 existimos?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4100309" y="2160606"/>
            <a:ext cx="382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que existimos?</a:t>
            </a:r>
          </a:p>
        </p:txBody>
      </p:sp>
      <p:sp>
        <p:nvSpPr>
          <p:cNvPr id="76" name="CaixaDeTexto 75"/>
          <p:cNvSpPr txBox="1"/>
          <p:nvPr/>
        </p:nvSpPr>
        <p:spPr>
          <a:xfrm>
            <a:off x="4100310" y="908410"/>
            <a:ext cx="3910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quem existimos?</a:t>
            </a:r>
          </a:p>
        </p:txBody>
      </p:sp>
      <p:sp>
        <p:nvSpPr>
          <p:cNvPr id="77" name="Retângulo 76"/>
          <p:cNvSpPr/>
          <p:nvPr/>
        </p:nvSpPr>
        <p:spPr>
          <a:xfrm>
            <a:off x="3179703" y="1800808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8" name="Retângulo 77"/>
          <p:cNvSpPr/>
          <p:nvPr/>
        </p:nvSpPr>
        <p:spPr>
          <a:xfrm>
            <a:off x="3179703" y="1165136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Retângulo 78"/>
          <p:cNvSpPr/>
          <p:nvPr/>
        </p:nvSpPr>
        <p:spPr>
          <a:xfrm>
            <a:off x="3179703" y="529464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0" name="Retângulo 79"/>
          <p:cNvSpPr/>
          <p:nvPr/>
        </p:nvSpPr>
        <p:spPr>
          <a:xfrm rot="16200000" flipH="1">
            <a:off x="3617280" y="4646359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1" name="Retângulo 80"/>
          <p:cNvSpPr/>
          <p:nvPr/>
        </p:nvSpPr>
        <p:spPr>
          <a:xfrm rot="16200000" flipH="1">
            <a:off x="3617279" y="5265591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Retângulo 81"/>
          <p:cNvSpPr/>
          <p:nvPr/>
        </p:nvSpPr>
        <p:spPr>
          <a:xfrm rot="16200000" flipH="1">
            <a:off x="3617280" y="586450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3" name="Imagem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53" y="4692283"/>
            <a:ext cx="5223418" cy="709286"/>
          </a:xfrm>
          <a:prstGeom prst="rect">
            <a:avLst/>
          </a:prstGeom>
        </p:spPr>
      </p:pic>
      <p:sp>
        <p:nvSpPr>
          <p:cNvPr id="84" name="CaixaDeTexto 83"/>
          <p:cNvSpPr txBox="1"/>
          <p:nvPr/>
        </p:nvSpPr>
        <p:spPr>
          <a:xfrm>
            <a:off x="4114832" y="4774356"/>
            <a:ext cx="5394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é vista?</a:t>
            </a:r>
          </a:p>
        </p:txBody>
      </p:sp>
      <p:pic>
        <p:nvPicPr>
          <p:cNvPr id="85" name="Imagem 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53" y="5318397"/>
            <a:ext cx="7176581" cy="714134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4107690" y="5390995"/>
            <a:ext cx="729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gostaria de ser vista?</a:t>
            </a:r>
          </a:p>
        </p:txBody>
      </p:sp>
      <p:pic>
        <p:nvPicPr>
          <p:cNvPr id="87" name="Imagem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650" y="5919725"/>
            <a:ext cx="5223414" cy="709286"/>
          </a:xfrm>
          <a:prstGeom prst="rect">
            <a:avLst/>
          </a:prstGeom>
        </p:spPr>
      </p:pic>
      <p:sp>
        <p:nvSpPr>
          <p:cNvPr id="88" name="CaixaDeTexto 87"/>
          <p:cNvSpPr txBox="1"/>
          <p:nvPr/>
        </p:nvSpPr>
        <p:spPr>
          <a:xfrm>
            <a:off x="4114832" y="6007688"/>
            <a:ext cx="508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Quais são os nossos valores?</a:t>
            </a:r>
          </a:p>
        </p:txBody>
      </p:sp>
      <p:sp>
        <p:nvSpPr>
          <p:cNvPr id="89" name="Retângulo 88"/>
          <p:cNvSpPr/>
          <p:nvPr/>
        </p:nvSpPr>
        <p:spPr>
          <a:xfrm>
            <a:off x="3187084" y="4784299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Retângulo 89"/>
          <p:cNvSpPr/>
          <p:nvPr/>
        </p:nvSpPr>
        <p:spPr>
          <a:xfrm>
            <a:off x="3187084" y="5383212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CaixaDeTexto 92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</a:p>
        </p:txBody>
      </p:sp>
      <p:pic>
        <p:nvPicPr>
          <p:cNvPr id="37" name="Imagem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3" grpId="0" animBg="1"/>
      <p:bldP spid="64" grpId="0" animBg="1"/>
      <p:bldP spid="65" grpId="0" animBg="1"/>
      <p:bldP spid="68" grpId="0" animBg="1"/>
      <p:bldP spid="73" grpId="0"/>
      <p:bldP spid="74" grpId="0"/>
      <p:bldP spid="75" grpId="0"/>
      <p:bldP spid="76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/>
      <p:bldP spid="86" grpId="0"/>
      <p:bldP spid="88" grpId="0"/>
      <p:bldP spid="89" grpId="0" animBg="1"/>
      <p:bldP spid="90" grpId="0" animBg="1"/>
      <p:bldP spid="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m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884" y="1711997"/>
            <a:ext cx="10556115" cy="3535482"/>
          </a:xfrm>
          <a:prstGeom prst="rect">
            <a:avLst/>
          </a:prstGeom>
        </p:spPr>
      </p:pic>
      <p:cxnSp>
        <p:nvCxnSpPr>
          <p:cNvPr id="57" name="Conector reto 56"/>
          <p:cNvCxnSpPr/>
          <p:nvPr/>
        </p:nvCxnSpPr>
        <p:spPr>
          <a:xfrm>
            <a:off x="3195610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to 57"/>
          <p:cNvCxnSpPr/>
          <p:nvPr/>
        </p:nvCxnSpPr>
        <p:spPr>
          <a:xfrm>
            <a:off x="3195610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ixaDeTexto 58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</a:t>
            </a:r>
          </a:p>
        </p:txBody>
      </p:sp>
      <p:grpSp>
        <p:nvGrpSpPr>
          <p:cNvPr id="60" name="Grupo 59"/>
          <p:cNvGrpSpPr/>
          <p:nvPr/>
        </p:nvGrpSpPr>
        <p:grpSpPr>
          <a:xfrm>
            <a:off x="3291969" y="810279"/>
            <a:ext cx="3588065" cy="824285"/>
            <a:chOff x="2663497" y="810279"/>
            <a:chExt cx="3588065" cy="824285"/>
          </a:xfrm>
        </p:grpSpPr>
        <p:pic>
          <p:nvPicPr>
            <p:cNvPr id="61" name="Imagem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810279"/>
              <a:ext cx="3588065" cy="824285"/>
            </a:xfrm>
            <a:prstGeom prst="rect">
              <a:avLst/>
            </a:prstGeom>
          </p:spPr>
        </p:pic>
        <p:sp>
          <p:nvSpPr>
            <p:cNvPr id="62" name="CaixaDeTexto 61"/>
            <p:cNvSpPr txBox="1"/>
            <p:nvPr/>
          </p:nvSpPr>
          <p:spPr>
            <a:xfrm>
              <a:off x="2879387" y="984877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Pontos fortes</a:t>
              </a:r>
            </a:p>
          </p:txBody>
        </p:sp>
      </p:grpSp>
      <p:grpSp>
        <p:nvGrpSpPr>
          <p:cNvPr id="63" name="Grupo 62"/>
          <p:cNvGrpSpPr/>
          <p:nvPr/>
        </p:nvGrpSpPr>
        <p:grpSpPr>
          <a:xfrm>
            <a:off x="3284843" y="66775"/>
            <a:ext cx="3588065" cy="824285"/>
            <a:chOff x="2656371" y="66775"/>
            <a:chExt cx="3588065" cy="824285"/>
          </a:xfrm>
        </p:grpSpPr>
        <p:pic>
          <p:nvPicPr>
            <p:cNvPr id="64" name="Imagem 6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371" y="66775"/>
              <a:ext cx="3588065" cy="824285"/>
            </a:xfrm>
            <a:prstGeom prst="rect">
              <a:avLst/>
            </a:prstGeom>
          </p:spPr>
        </p:pic>
        <p:sp>
          <p:nvSpPr>
            <p:cNvPr id="65" name="CaixaDeTexto 64"/>
            <p:cNvSpPr txBox="1"/>
            <p:nvPr/>
          </p:nvSpPr>
          <p:spPr>
            <a:xfrm>
              <a:off x="2879386" y="236465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Pontos fracos</a:t>
              </a:r>
            </a:p>
          </p:txBody>
        </p:sp>
      </p:grpSp>
      <p:cxnSp>
        <p:nvCxnSpPr>
          <p:cNvPr id="66" name="Conector reto 65"/>
          <p:cNvCxnSpPr/>
          <p:nvPr/>
        </p:nvCxnSpPr>
        <p:spPr>
          <a:xfrm>
            <a:off x="3195610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o 66"/>
          <p:cNvGrpSpPr/>
          <p:nvPr/>
        </p:nvGrpSpPr>
        <p:grpSpPr>
          <a:xfrm>
            <a:off x="3253057" y="5215082"/>
            <a:ext cx="3588065" cy="824285"/>
            <a:chOff x="2663497" y="5215082"/>
            <a:chExt cx="3588065" cy="824285"/>
          </a:xfrm>
        </p:grpSpPr>
        <p:pic>
          <p:nvPicPr>
            <p:cNvPr id="68" name="Imagem 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5215082"/>
              <a:ext cx="3588065" cy="824285"/>
            </a:xfrm>
            <a:prstGeom prst="rect">
              <a:avLst/>
            </a:prstGeom>
          </p:spPr>
        </p:pic>
        <p:sp>
          <p:nvSpPr>
            <p:cNvPr id="69" name="CaixaDeTexto 68"/>
            <p:cNvSpPr txBox="1"/>
            <p:nvPr/>
          </p:nvSpPr>
          <p:spPr>
            <a:xfrm>
              <a:off x="2879387" y="5389680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Ameaças</a:t>
              </a:r>
            </a:p>
          </p:txBody>
        </p:sp>
      </p:grpSp>
      <p:cxnSp>
        <p:nvCxnSpPr>
          <p:cNvPr id="70" name="Conector reto 69"/>
          <p:cNvCxnSpPr/>
          <p:nvPr/>
        </p:nvCxnSpPr>
        <p:spPr>
          <a:xfrm>
            <a:off x="3195610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o 70"/>
          <p:cNvGrpSpPr/>
          <p:nvPr/>
        </p:nvGrpSpPr>
        <p:grpSpPr>
          <a:xfrm>
            <a:off x="3253057" y="5947915"/>
            <a:ext cx="3588065" cy="824285"/>
            <a:chOff x="2663497" y="5947915"/>
            <a:chExt cx="3588065" cy="824285"/>
          </a:xfrm>
        </p:grpSpPr>
        <p:pic>
          <p:nvPicPr>
            <p:cNvPr id="72" name="Imagem 7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497" y="5947915"/>
              <a:ext cx="3588065" cy="824285"/>
            </a:xfrm>
            <a:prstGeom prst="rect">
              <a:avLst/>
            </a:prstGeom>
          </p:spPr>
        </p:pic>
        <p:sp>
          <p:nvSpPr>
            <p:cNvPr id="73" name="CaixaDeTexto 72"/>
            <p:cNvSpPr txBox="1"/>
            <p:nvPr/>
          </p:nvSpPr>
          <p:spPr>
            <a:xfrm>
              <a:off x="2879387" y="6122513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Oportunidades</a:t>
              </a:r>
            </a:p>
          </p:txBody>
        </p:sp>
      </p:grpSp>
      <p:grpSp>
        <p:nvGrpSpPr>
          <p:cNvPr id="74" name="Grupo 73"/>
          <p:cNvGrpSpPr/>
          <p:nvPr/>
        </p:nvGrpSpPr>
        <p:grpSpPr>
          <a:xfrm>
            <a:off x="4216995" y="1235590"/>
            <a:ext cx="1617288" cy="2017717"/>
            <a:chOff x="4168867" y="1235590"/>
            <a:chExt cx="1617288" cy="2017717"/>
          </a:xfrm>
        </p:grpSpPr>
        <p:pic>
          <p:nvPicPr>
            <p:cNvPr id="75" name="Imagem 7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6092" y="1235590"/>
              <a:ext cx="1476206" cy="1470529"/>
            </a:xfrm>
            <a:prstGeom prst="rect">
              <a:avLst/>
            </a:prstGeom>
          </p:spPr>
        </p:pic>
        <p:grpSp>
          <p:nvGrpSpPr>
            <p:cNvPr id="76" name="Grupo 75"/>
            <p:cNvGrpSpPr/>
            <p:nvPr/>
          </p:nvGrpSpPr>
          <p:grpSpPr>
            <a:xfrm>
              <a:off x="4168867" y="2344559"/>
              <a:ext cx="1617288" cy="908748"/>
              <a:chOff x="3651501" y="2344559"/>
              <a:chExt cx="1617288" cy="908748"/>
            </a:xfrm>
          </p:grpSpPr>
          <p:pic>
            <p:nvPicPr>
              <p:cNvPr id="77" name="Imagem 7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1501" y="2344559"/>
                <a:ext cx="1617288" cy="908748"/>
              </a:xfrm>
              <a:prstGeom prst="rect">
                <a:avLst/>
              </a:prstGeom>
            </p:spPr>
          </p:pic>
          <p:sp>
            <p:nvSpPr>
              <p:cNvPr id="78" name="CaixaDeTexto 77"/>
              <p:cNvSpPr txBox="1"/>
              <p:nvPr/>
            </p:nvSpPr>
            <p:spPr>
              <a:xfrm>
                <a:off x="3710762" y="2442141"/>
                <a:ext cx="149353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Ambiente </a:t>
                </a:r>
              </a:p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interno</a:t>
                </a:r>
              </a:p>
            </p:txBody>
          </p:sp>
        </p:grpSp>
      </p:grpSp>
      <p:grpSp>
        <p:nvGrpSpPr>
          <p:cNvPr id="79" name="Grupo 78"/>
          <p:cNvGrpSpPr/>
          <p:nvPr/>
        </p:nvGrpSpPr>
        <p:grpSpPr>
          <a:xfrm>
            <a:off x="4221856" y="3675863"/>
            <a:ext cx="1617288" cy="1979797"/>
            <a:chOff x="4173728" y="3675863"/>
            <a:chExt cx="1617288" cy="1979797"/>
          </a:xfrm>
        </p:grpSpPr>
        <p:pic>
          <p:nvPicPr>
            <p:cNvPr id="80" name="Imagem 7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6092" y="4185131"/>
              <a:ext cx="1476206" cy="1470529"/>
            </a:xfrm>
            <a:prstGeom prst="rect">
              <a:avLst/>
            </a:prstGeom>
          </p:spPr>
        </p:pic>
        <p:grpSp>
          <p:nvGrpSpPr>
            <p:cNvPr id="81" name="Grupo 80"/>
            <p:cNvGrpSpPr/>
            <p:nvPr/>
          </p:nvGrpSpPr>
          <p:grpSpPr>
            <a:xfrm>
              <a:off x="4173728" y="3675863"/>
              <a:ext cx="1617288" cy="908748"/>
              <a:chOff x="3656362" y="3675863"/>
              <a:chExt cx="1617288" cy="908748"/>
            </a:xfrm>
          </p:grpSpPr>
          <p:pic>
            <p:nvPicPr>
              <p:cNvPr id="82" name="Imagem 8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6362" y="3675863"/>
                <a:ext cx="1617288" cy="908748"/>
              </a:xfrm>
              <a:prstGeom prst="rect">
                <a:avLst/>
              </a:prstGeom>
            </p:spPr>
          </p:pic>
          <p:sp>
            <p:nvSpPr>
              <p:cNvPr id="83" name="CaixaDeTexto 82"/>
              <p:cNvSpPr txBox="1"/>
              <p:nvPr/>
            </p:nvSpPr>
            <p:spPr>
              <a:xfrm>
                <a:off x="3716690" y="3766905"/>
                <a:ext cx="149353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Ambiente </a:t>
                </a:r>
              </a:p>
              <a:p>
                <a:pPr algn="ctr"/>
                <a:r>
                  <a:rPr lang="pt-BR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externo</a:t>
                </a:r>
              </a:p>
            </p:txBody>
          </p:sp>
        </p:grpSp>
      </p:grpSp>
      <p:pic>
        <p:nvPicPr>
          <p:cNvPr id="32" name="Imagem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8" y="2415193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7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884" y="1711997"/>
            <a:ext cx="10556115" cy="3535482"/>
          </a:xfrm>
          <a:prstGeom prst="rect">
            <a:avLst/>
          </a:prstGeom>
        </p:spPr>
      </p:pic>
      <p:sp>
        <p:nvSpPr>
          <p:cNvPr id="26" name="CaixaDeTexto 25"/>
          <p:cNvSpPr txBox="1"/>
          <p:nvPr/>
        </p:nvSpPr>
        <p:spPr>
          <a:xfrm>
            <a:off x="2549778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 |  Analisar  |  Definir</a:t>
            </a:r>
          </a:p>
        </p:txBody>
      </p:sp>
      <p:cxnSp>
        <p:nvCxnSpPr>
          <p:cNvPr id="27" name="Conector reto 26"/>
          <p:cNvCxnSpPr/>
          <p:nvPr/>
        </p:nvCxnSpPr>
        <p:spPr>
          <a:xfrm>
            <a:off x="3123416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>
            <a:off x="3123416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m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220" y="1644004"/>
            <a:ext cx="1476206" cy="1470529"/>
          </a:xfrm>
          <a:prstGeom prst="rect">
            <a:avLst/>
          </a:prstGeom>
        </p:spPr>
      </p:pic>
      <p:grpSp>
        <p:nvGrpSpPr>
          <p:cNvPr id="34" name="Grupo 33"/>
          <p:cNvGrpSpPr/>
          <p:nvPr/>
        </p:nvGrpSpPr>
        <p:grpSpPr>
          <a:xfrm>
            <a:off x="4216995" y="2344559"/>
            <a:ext cx="1617288" cy="908748"/>
            <a:chOff x="3651501" y="2344559"/>
            <a:chExt cx="1617288" cy="908748"/>
          </a:xfrm>
        </p:grpSpPr>
        <p:pic>
          <p:nvPicPr>
            <p:cNvPr id="38" name="Imagem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501" y="2344559"/>
              <a:ext cx="1617288" cy="908748"/>
            </a:xfrm>
            <a:prstGeom prst="rect">
              <a:avLst/>
            </a:prstGeom>
          </p:spPr>
        </p:pic>
        <p:sp>
          <p:nvSpPr>
            <p:cNvPr id="39" name="CaixaDeTexto 38"/>
            <p:cNvSpPr txBox="1"/>
            <p:nvPr/>
          </p:nvSpPr>
          <p:spPr>
            <a:xfrm>
              <a:off x="3710762" y="2442141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interno</a:t>
              </a:r>
            </a:p>
          </p:txBody>
        </p:sp>
      </p:grpSp>
      <p:grpSp>
        <p:nvGrpSpPr>
          <p:cNvPr id="40" name="Grupo 39"/>
          <p:cNvGrpSpPr/>
          <p:nvPr/>
        </p:nvGrpSpPr>
        <p:grpSpPr>
          <a:xfrm>
            <a:off x="4221856" y="3675863"/>
            <a:ext cx="1617288" cy="908748"/>
            <a:chOff x="3656362" y="3675863"/>
            <a:chExt cx="1617288" cy="908748"/>
          </a:xfrm>
        </p:grpSpPr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362" y="3675863"/>
              <a:ext cx="1617288" cy="908748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3716690" y="3766905"/>
              <a:ext cx="149353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Ambiente </a:t>
              </a:r>
            </a:p>
            <a:p>
              <a:pPr algn="ctr"/>
              <a:r>
                <a:rPr lang="pt-B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externo</a:t>
              </a:r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4903290" y="1014103"/>
            <a:ext cx="3588065" cy="824285"/>
            <a:chOff x="2656371" y="66775"/>
            <a:chExt cx="3588065" cy="824285"/>
          </a:xfrm>
        </p:grpSpPr>
        <p:pic>
          <p:nvPicPr>
            <p:cNvPr id="49" name="Imagem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6371" y="66775"/>
              <a:ext cx="3588065" cy="824285"/>
            </a:xfrm>
            <a:prstGeom prst="rect">
              <a:avLst/>
            </a:prstGeom>
          </p:spPr>
        </p:pic>
        <p:sp>
          <p:nvSpPr>
            <p:cNvPr id="50" name="CaixaDeTexto 49"/>
            <p:cNvSpPr txBox="1"/>
            <p:nvPr/>
          </p:nvSpPr>
          <p:spPr>
            <a:xfrm>
              <a:off x="2879386" y="236465"/>
              <a:ext cx="314203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BR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Ações missionárias</a:t>
              </a:r>
            </a:p>
          </p:txBody>
        </p:sp>
      </p:grpSp>
      <p:cxnSp>
        <p:nvCxnSpPr>
          <p:cNvPr id="51" name="Conector reto 50"/>
          <p:cNvCxnSpPr/>
          <p:nvPr/>
        </p:nvCxnSpPr>
        <p:spPr>
          <a:xfrm>
            <a:off x="3123416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>
            <a:off x="3123416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m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90" y="2415639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4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ector reto 26"/>
          <p:cNvCxnSpPr/>
          <p:nvPr/>
        </p:nvCxnSpPr>
        <p:spPr>
          <a:xfrm>
            <a:off x="3123416" y="2278613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>
            <a:off x="3123416" y="130792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/>
          <p:cNvCxnSpPr/>
          <p:nvPr/>
        </p:nvCxnSpPr>
        <p:spPr>
          <a:xfrm>
            <a:off x="3123416" y="5712732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>
            <a:off x="3123416" y="6426109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41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829" y="163084"/>
            <a:ext cx="2124000" cy="3369103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398" y="2335218"/>
            <a:ext cx="3384000" cy="2134054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260" y="2357258"/>
            <a:ext cx="3384000" cy="2134054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62" y="3315497"/>
            <a:ext cx="2124000" cy="3359450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382" y="1510885"/>
            <a:ext cx="3832893" cy="38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3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CaixaDeTexto 6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NOSSA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MISSÃO É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2256817" y="2975298"/>
            <a:ext cx="7431933" cy="239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Propagar o Evangelho de Jesus Cristo, estimulando a sua vivência pessoal na família e na comunidade e promovendo a paz, a justiça e o amor na sociedade brasileira e no mundo.</a:t>
            </a:r>
          </a:p>
        </p:txBody>
      </p:sp>
    </p:spTree>
    <p:extLst>
      <p:ext uri="{BB962C8B-B14F-4D97-AF65-F5344CB8AC3E}">
        <p14:creationId xmlns:p14="http://schemas.microsoft.com/office/powerpoint/2010/main" val="393899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CaixaDeTexto 6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NOSSA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VISÃO É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991033" y="2236971"/>
            <a:ext cx="8154918" cy="356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 reconhecida como igreja de comunidades atrativas, inclusivas e missionárias, que atuam em fidelidade ao evangelho de Jesus Cristo, destacando-se pelo testemunho do amor de Deus, pelo serviço em favor da dignidade humana e pelo respeito à criação.</a:t>
            </a:r>
          </a:p>
        </p:txBody>
      </p:sp>
    </p:spTree>
    <p:extLst>
      <p:ext uri="{BB962C8B-B14F-4D97-AF65-F5344CB8AC3E}">
        <p14:creationId xmlns:p14="http://schemas.microsoft.com/office/powerpoint/2010/main" val="6787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NOSSOS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VALORES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8539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PONTOS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FORTES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39709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PONTOS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FRACOS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02722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OPORTUNIDADES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54007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07"/>
          <a:stretch/>
        </p:blipFill>
        <p:spPr>
          <a:xfrm>
            <a:off x="0" y="-1"/>
            <a:ext cx="12192000" cy="1439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AMEAÇAS</a:t>
            </a: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1089499" y="2459731"/>
            <a:ext cx="7431933" cy="336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20467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textoCEB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toCEB" id="{5BA53ED2-696D-4CF7-A7DB-AEB60CBAE3C6}" vid="{8B1491C8-3920-4432-ABB6-866E98B85F2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10922</TotalTime>
  <Words>264</Words>
  <Application>Microsoft Office PowerPoint</Application>
  <PresentationFormat>Widescreen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textoCEB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Emilio Voigt</dc:creator>
  <cp:lastModifiedBy>Meu Computador</cp:lastModifiedBy>
  <cp:revision>653</cp:revision>
  <cp:lastPrinted>2016-07-12T14:06:13Z</cp:lastPrinted>
  <dcterms:created xsi:type="dcterms:W3CDTF">2015-03-17T17:46:47Z</dcterms:created>
  <dcterms:modified xsi:type="dcterms:W3CDTF">2016-10-12T19:33:37Z</dcterms:modified>
</cp:coreProperties>
</file>